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80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m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5E2884-D6DA-4285-9DC2-5C85F8E556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500C2D3-3651-4C19-89DC-0EF5475A2F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23070B-4FC6-4A27-B122-AF32C3789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553B6A-58AA-4CF1-B05B-A187405E4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7A7BD0-78FE-45D0-9799-F55431425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0027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1F9D70-2091-4DFE-ABFC-B8C2ACA1B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969B6B6-78C3-477C-BC2E-D59CCFD9C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3F5C57-0CED-40E4-934B-EF183B9BD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1C49EAF-2A47-4185-8460-AB3024B01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B5E19B-FF6C-4426-B75C-99CF2545E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781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75A23EA-1DF4-4B07-9A19-4F2E5DB4EB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9CC8E12-D358-45D3-86D6-D505F308B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58BDA59-5537-4537-869D-C49094D60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8E4E97-B801-4D75-A2D2-64F2CBCFE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146091-7DAE-4ED6-AF19-D1A050F17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8390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CFD56D-E560-4C5C-B4FD-465DD8FA1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7EC251-B05C-45D3-832F-87F909181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D8F394-A848-48BA-8C3F-BECB68233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02B46B4-C38A-4DB8-863A-A9AED3382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3C419D-6EB4-43CB-BD3A-DB7E5AA3E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6209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377D43-D3C2-4A48-B314-D62590D2C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F157C9E-4BD9-4B73-BF42-5178CEAED5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BAC70B-85AB-4C8C-8154-8BF0253E9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17266A-EBF3-495F-B116-D5C60585F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5C4E58-86A9-4A1C-8702-99F30B7EE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4750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D3D4A9-237B-4BCA-9294-88BFD3B85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0B67B8-8A62-42C9-BA88-0F05FB5047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0B9702-3E2C-49B0-882D-133C6A67B6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38AFDC0-A017-4A5A-90AC-2276FEAC8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80DC66-31D1-4B5D-B0DF-7C1789229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D21D7B4-A6C2-4417-91E0-5BF3048FC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9100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7F8D43-0847-4FF6-BA71-5A335E1A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D09FC66-03B4-4715-8075-90857FB15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23AC43-7BDA-4544-8B43-A48117D0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5C6EB2F-E8E5-4444-8FB3-76537461EC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65CBA7E-E230-476A-913B-7EC60D0578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0A14660-17F5-430F-9480-0D17E9BBE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C9E179C-2EBA-4F9E-834B-3829B38FA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39C1C74-746A-4356-BBE5-C3FDFDE1F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062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383473-385A-4625-9BC2-FA6A05E13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AC1D605-BB96-4F00-A6B2-9C3BEEA6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B2930F9-E3DC-4CA2-8215-CBFD75B8E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5D7B1A-8A72-4B19-A566-C035D7DBD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7824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73BC17C-F01D-48EF-A972-CA64C9AC1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0BDD7BE-9AC0-486D-9401-042011FE2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6E5684F-41B0-455A-8145-B80C916A9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4637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E09881-4D8E-4827-9744-100BE798A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281BF9-5D83-4C3F-A93B-D7229AAB8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5A7219E-AF2F-4DA5-BF0F-D3701C8B9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B52DA7E-F784-45F6-8416-BF0D4A85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1D25639-41C2-429E-888F-5EDCEFECC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2A70FF3-2B0B-4B15-A01B-7C6E681C8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81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98D2A6-F773-46CC-A453-B48CBC7B2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E8C1345-C141-4F81-A785-3509C0703B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FB851A0-579C-42B8-ACB9-8FEC2469E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C1D5762-54EC-4C7B-A6B0-4DF6AD857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602BA3-D0E1-4606-BADD-26F210F85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89891F0-F3BF-46B5-ACFF-4D1A42284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548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B1CAA0-9420-4B9F-8DE5-77F4D198B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57E0851-5A25-456F-BA65-9B8146713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BA4C45-B9EC-46EE-8FE2-CB8CCC2A16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258F5-BB8D-4279-A22F-F62AFE638E20}" type="datetimeFigureOut">
              <a:rPr lang="ru-RU" smtClean="0"/>
              <a:t>06.07.2017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AA297A-DD59-45A6-AEB2-55DDEB4E9E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82A8B06-95EA-43DE-BBED-E3BDFD5ACD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F5920-BCC1-4978-A89F-8443B6E88F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0213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211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805EAC7-E687-4DA6-B5E3-CE45CB0DD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b="1" dirty="0">
                <a:solidFill>
                  <a:srgbClr val="2980B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Цель проекта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2BAF79-6C70-4549-86B7-8EBB89A50635}"/>
              </a:ext>
            </a:extLst>
          </p:cNvPr>
          <p:cNvSpPr txBox="1"/>
          <p:nvPr/>
        </p:nvSpPr>
        <p:spPr>
          <a:xfrm>
            <a:off x="838200" y="1943100"/>
            <a:ext cx="106299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800" dirty="0">
                <a:solidFill>
                  <a:srgbClr val="2980B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Упростить адаптацию в Центре для новых пациентов и их родителей</a:t>
            </a:r>
          </a:p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8BE68C-E244-4CD6-B236-FBA7272CA5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068" y="3848099"/>
            <a:ext cx="6196881" cy="234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06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805EAC7-E687-4DA6-B5E3-CE45CB0DD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b="1">
                <a:solidFill>
                  <a:srgbClr val="2980B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Внешний вид</a:t>
            </a:r>
            <a:endParaRPr lang="ru-RU" b="1" dirty="0">
              <a:solidFill>
                <a:srgbClr val="2980B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Рисунок 2" descr="Изображение выглядит как снимок экрана, электроника, монитор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A2B73BA2-722F-4F4B-A617-EEDE21E093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453" y="1508218"/>
            <a:ext cx="6601093" cy="500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305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8805EAC7-E687-4DA6-B5E3-CE45CB0DD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b="1">
                <a:solidFill>
                  <a:srgbClr val="2980B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Внешний вид</a:t>
            </a:r>
            <a:endParaRPr lang="ru-RU" b="1" dirty="0">
              <a:solidFill>
                <a:srgbClr val="2980B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Рисунок 2" descr="Изображение выглядит как снимок экрана, электроника, монитор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A2B73BA2-722F-4F4B-A617-EEDE21E093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453" y="1508218"/>
            <a:ext cx="6601093" cy="500101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761DB7-F1C7-4653-9AFC-820506EAA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928" y="1638154"/>
            <a:ext cx="6515618" cy="487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059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01">
            <a:hlinkClick r:id="" action="ppaction://media"/>
            <a:extLst>
              <a:ext uri="{FF2B5EF4-FFF2-40B4-BE49-F238E27FC236}">
                <a16:creationId xmlns:a16="http://schemas.microsoft.com/office/drawing/2014/main" id="{FC9823EB-A4E9-4541-AD15-0BB4F8C42A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786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1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02">
            <a:hlinkClick r:id="" action="ppaction://media"/>
            <a:extLst>
              <a:ext uri="{FF2B5EF4-FFF2-40B4-BE49-F238E27FC236}">
                <a16:creationId xmlns:a16="http://schemas.microsoft.com/office/drawing/2014/main" id="{FD4B6604-9A30-43FC-94B0-8E41483351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586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16</Words>
  <Application>Microsoft Office PowerPoint</Application>
  <PresentationFormat>Широкоэкранный</PresentationFormat>
  <Paragraphs>4</Paragraphs>
  <Slides>6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Open Sans</vt:lpstr>
      <vt:lpstr>Тема Office</vt:lpstr>
      <vt:lpstr>Презентация PowerPoint</vt:lpstr>
      <vt:lpstr>Цель проекта</vt:lpstr>
      <vt:lpstr>Внешний вид</vt:lpstr>
      <vt:lpstr>Внешний вид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Антон Сергиенко</dc:creator>
  <cp:lastModifiedBy>Антон Сергиенко</cp:lastModifiedBy>
  <cp:revision>9</cp:revision>
  <dcterms:created xsi:type="dcterms:W3CDTF">2017-07-06T04:39:18Z</dcterms:created>
  <dcterms:modified xsi:type="dcterms:W3CDTF">2017-07-06T12:43:42Z</dcterms:modified>
</cp:coreProperties>
</file>

<file path=docProps/thumbnail.jpeg>
</file>